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9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1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3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7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8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2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Earn a </a:t>
            </a:r>
            <a:r>
              <a:rPr lang="en-US" dirty="0">
                <a:solidFill>
                  <a:schemeClr val="accent2"/>
                </a:solidFill>
              </a:rPr>
              <a:t>orange</a:t>
            </a:r>
            <a:r>
              <a:rPr lang="en-US" dirty="0"/>
              <a:t> bead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011" y="3602038"/>
            <a:ext cx="9734763" cy="1655762"/>
          </a:xfrm>
        </p:spPr>
        <p:txBody>
          <a:bodyPr>
            <a:norm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ym typeface="Arial"/>
              </a:rPr>
              <a:t>Learn and Recite Adventure Guides Motto, Pledge, Aims.</a:t>
            </a:r>
          </a:p>
        </p:txBody>
      </p:sp>
    </p:spTree>
    <p:extLst>
      <p:ext uri="{BB962C8B-B14F-4D97-AF65-F5344CB8AC3E}">
        <p14:creationId xmlns:p14="http://schemas.microsoft.com/office/powerpoint/2010/main" val="36351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Adventure Guides Motto and Pledge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630418"/>
            <a:ext cx="5223553" cy="469332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Adventure Guides Motto: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Friends Forever!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Adventure Guides Pledge: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We, Dad and Daughter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Through friendly service to each other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To our Family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To our Tribe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And to our Community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Seek a world pleasing to the eye of the Great Spirit!</a:t>
            </a:r>
          </a:p>
        </p:txBody>
      </p:sp>
    </p:spTree>
    <p:extLst>
      <p:ext uri="{BB962C8B-B14F-4D97-AF65-F5344CB8AC3E}">
        <p14:creationId xmlns:p14="http://schemas.microsoft.com/office/powerpoint/2010/main" val="379425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Adventure Guides Program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0418"/>
            <a:ext cx="5223553" cy="4693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To be clean in body and pure in heart</a:t>
            </a:r>
          </a:p>
          <a:p>
            <a:pPr marL="0" indent="0">
              <a:buNone/>
            </a:pPr>
            <a:r>
              <a:rPr lang="en-US" sz="1800" dirty="0"/>
              <a:t>To be friends forever with my Dad / Daughter</a:t>
            </a:r>
          </a:p>
          <a:p>
            <a:pPr marL="0" indent="0">
              <a:buNone/>
            </a:pPr>
            <a:r>
              <a:rPr lang="en-US" sz="1800" dirty="0"/>
              <a:t>To love the sacred circle of my family</a:t>
            </a:r>
          </a:p>
          <a:p>
            <a:pPr marL="0" indent="0">
              <a:buNone/>
            </a:pPr>
            <a:r>
              <a:rPr lang="en-US" sz="1800" dirty="0"/>
              <a:t>To be attentive when others speak</a:t>
            </a:r>
          </a:p>
          <a:p>
            <a:pPr marL="0" indent="0">
              <a:buNone/>
            </a:pPr>
            <a:r>
              <a:rPr lang="en-US" sz="1800" dirty="0"/>
              <a:t>To love my neighbor as myself</a:t>
            </a:r>
          </a:p>
          <a:p>
            <a:pPr marL="0" indent="0">
              <a:buNone/>
            </a:pPr>
            <a:r>
              <a:rPr lang="en-US" sz="1800" dirty="0"/>
              <a:t>To respect the traditions and beliefs of all people</a:t>
            </a:r>
          </a:p>
          <a:p>
            <a:pPr marL="0" indent="0">
              <a:buNone/>
            </a:pPr>
            <a:r>
              <a:rPr lang="en-US" sz="1800" dirty="0"/>
              <a:t>To seek and preserve the beauty of the Great Spirit’s work, in forest, field and stream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541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/>
    </mc:Choice>
    <mc:Fallback xmlns="">
      <p:transition spd="med" advClick="0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6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3214</TotalTime>
  <Words>133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Earn a orange bead</vt:lpstr>
      <vt:lpstr>Adventure Guides Motto and Pledge</vt:lpstr>
      <vt:lpstr>Adventure Guides Program Aims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Earn a black bead</dc:title>
  <dc:creator>Dan Fay</dc:creator>
  <cp:lastModifiedBy>Brian McGoldrick</cp:lastModifiedBy>
  <cp:revision>14</cp:revision>
  <cp:lastPrinted>2017-01-08T16:37:42Z</cp:lastPrinted>
  <dcterms:created xsi:type="dcterms:W3CDTF">2016-12-27T18:52:34Z</dcterms:created>
  <dcterms:modified xsi:type="dcterms:W3CDTF">2017-01-08T16:38:24Z</dcterms:modified>
</cp:coreProperties>
</file>