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9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1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3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7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8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34EC3-8D85-4135-9D94-03CBC0BA0F3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670E-CA17-43A6-954B-06F29D1AE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2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Earn a black bead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011" y="3602038"/>
            <a:ext cx="9734763" cy="1655762"/>
          </a:xfrm>
        </p:spPr>
        <p:txBody>
          <a:bodyPr/>
          <a:lstStyle/>
          <a:p>
            <a:r>
              <a:rPr lang="en-US" dirty="0"/>
              <a:t>Learn the songs ‘America’ and ‘Friends Forever’ and sing them to your tribe.</a:t>
            </a:r>
          </a:p>
        </p:txBody>
      </p:sp>
    </p:spTree>
    <p:extLst>
      <p:ext uri="{BB962C8B-B14F-4D97-AF65-F5344CB8AC3E}">
        <p14:creationId xmlns:p14="http://schemas.microsoft.com/office/powerpoint/2010/main" val="363514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630418"/>
            <a:ext cx="5223553" cy="46933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Oh beautiful, for spacious skies,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for amber waves of grain…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For purple mountains majesty,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above the fruited plain…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America! America!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God shed His grace of thee,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And crown thy good with brotherhood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From sea to shining sea!</a:t>
            </a:r>
          </a:p>
        </p:txBody>
      </p:sp>
    </p:spTree>
    <p:extLst>
      <p:ext uri="{BB962C8B-B14F-4D97-AF65-F5344CB8AC3E}">
        <p14:creationId xmlns:p14="http://schemas.microsoft.com/office/powerpoint/2010/main" val="379425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 Forever*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0418"/>
            <a:ext cx="5223553" cy="46933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Friends Forever, Friends Forever,</a:t>
            </a:r>
          </a:p>
          <a:p>
            <a:pPr marL="0" indent="0">
              <a:buNone/>
            </a:pPr>
            <a:r>
              <a:rPr lang="en-US" sz="1800" dirty="0"/>
              <a:t>that’s our slogan, that’s our song…</a:t>
            </a:r>
          </a:p>
          <a:p>
            <a:pPr marL="0" indent="0">
              <a:buNone/>
            </a:pPr>
            <a:r>
              <a:rPr lang="en-US" sz="1800" dirty="0"/>
              <a:t>girls are stronger, dads feel younger</a:t>
            </a:r>
          </a:p>
          <a:p>
            <a:pPr marL="0" indent="0">
              <a:buNone/>
            </a:pPr>
            <a:r>
              <a:rPr lang="en-US" sz="1800" dirty="0"/>
              <a:t>when they take the girls along.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Moms are for it. Dads adore it,</a:t>
            </a:r>
          </a:p>
          <a:p>
            <a:pPr marL="0" indent="0">
              <a:buNone/>
            </a:pPr>
            <a:r>
              <a:rPr lang="en-US" sz="1800" dirty="0"/>
              <a:t>and the girls all think it’s fine…</a:t>
            </a:r>
          </a:p>
          <a:p>
            <a:pPr marL="0" indent="0">
              <a:buNone/>
            </a:pPr>
            <a:r>
              <a:rPr lang="en-US" sz="1800" dirty="0"/>
              <a:t>Friends Forever, Friends Forever, </a:t>
            </a:r>
          </a:p>
          <a:p>
            <a:pPr marL="0" indent="0">
              <a:buNone/>
            </a:pPr>
            <a:r>
              <a:rPr lang="en-US" sz="1800" dirty="0"/>
              <a:t>As Adventure Guides we’ll have good times.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Through the days and through the years, </a:t>
            </a:r>
          </a:p>
          <a:p>
            <a:pPr marL="0" indent="0">
              <a:buNone/>
            </a:pPr>
            <a:r>
              <a:rPr lang="en-US" sz="1800" dirty="0"/>
              <a:t>We will wander side by side</a:t>
            </a:r>
          </a:p>
          <a:p>
            <a:pPr marL="0" indent="0">
              <a:buNone/>
            </a:pPr>
            <a:r>
              <a:rPr lang="en-US" sz="1800" dirty="0"/>
              <a:t>Friends Forever, Friends Forever, </a:t>
            </a:r>
          </a:p>
          <a:p>
            <a:pPr marL="0" indent="0">
              <a:buNone/>
            </a:pPr>
            <a:r>
              <a:rPr lang="en-US" sz="1800" dirty="0"/>
              <a:t>the Great Spirit as our guide. </a:t>
            </a:r>
          </a:p>
          <a:p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3231" y="6544638"/>
            <a:ext cx="4885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*Sung to the tune of “Clementine”</a:t>
            </a:r>
          </a:p>
        </p:txBody>
      </p:sp>
    </p:spTree>
    <p:extLst>
      <p:ext uri="{BB962C8B-B14F-4D97-AF65-F5344CB8AC3E}">
        <p14:creationId xmlns:p14="http://schemas.microsoft.com/office/powerpoint/2010/main" val="69541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/>
    </mc:Choice>
    <mc:Fallback xmlns="">
      <p:transition spd="med" advClick="0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167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Earn a black bead</vt:lpstr>
      <vt:lpstr>America</vt:lpstr>
      <vt:lpstr>Friend Forever*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Earn a black bead</dc:title>
  <dc:creator>Dan Fay</dc:creator>
  <cp:lastModifiedBy>Brian McGoldrick</cp:lastModifiedBy>
  <cp:revision>10</cp:revision>
  <cp:lastPrinted>2017-01-08T16:39:01Z</cp:lastPrinted>
  <dcterms:created xsi:type="dcterms:W3CDTF">2016-12-27T18:52:34Z</dcterms:created>
  <dcterms:modified xsi:type="dcterms:W3CDTF">2017-01-08T16:39:13Z</dcterms:modified>
</cp:coreProperties>
</file>